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5" r:id="rId6"/>
    <p:sldId id="266" r:id="rId7"/>
    <p:sldId id="273" r:id="rId8"/>
    <p:sldId id="274" r:id="rId9"/>
    <p:sldId id="275" r:id="rId1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398" autoAdjust="0"/>
  </p:normalViewPr>
  <p:slideViewPr>
    <p:cSldViewPr>
      <p:cViewPr varScale="1">
        <p:scale>
          <a:sx n="75" d="100"/>
          <a:sy n="75" d="100"/>
        </p:scale>
        <p:origin x="-68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0A38848-325C-4585-A576-0C2D9484DE11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2017-07-09</a:t>
            </a:fld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45ACAF8E-318A-4EFE-8633-D9E72ABCE0ED}" type="slidenum">
              <a:rPr lang="en-US" altLang="ko-KR">
                <a:latin typeface="malgun gothic" panose="020B0503020000020004" pitchFamily="50" charset="-127"/>
                <a:ea typeface="malgun gothic" panose="020B0503020000020004" pitchFamily="50" charset="-127"/>
              </a:rPr>
              <a:pPr algn="r" rtl="0"/>
              <a:t>‹#›</a:t>
            </a:fld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2B34C70B-81DE-478B-BC68-391D7A2B171D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EE2CF44-2B13-41B4-A334-1CDF534EEBBF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EE2CF44-2B13-41B4-A334-1CDF534EEBBF}" type="slidenum">
              <a:rPr lang="en-US" altLang="ko-KR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3084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EE2CF44-2B13-41B4-A334-1CDF534EEBBF}" type="slidenum">
              <a:rPr lang="en-US" altLang="ko-KR" smtClean="0"/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7581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EE2CF44-2B13-41B4-A334-1CDF534EEBBF}" type="slidenum">
              <a:rPr lang="en-US" altLang="ko-KR" smtClean="0"/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30133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altLang="ko-KR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908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EE2CF44-2B13-41B4-A334-1CDF534EEBBF}" type="slidenum">
              <a:rPr lang="en-US" altLang="ko-KR" smtClean="0"/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21357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2CF44-2B13-41B4-A334-1CDF534EEBBF}" type="slidenum">
              <a:rPr lang="en-US" altLang="ko-KR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909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5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8CE1086-A3BD-48EF-A323-678893A53D35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4000" y="457199"/>
            <a:ext cx="7048500" cy="5638801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EA4C49E-3278-403A-903E-EF3D15875233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 rtl="0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 algn="l" rtl="0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7B1F5DF-468D-4526-9AD3-FCEB4539BE9E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rtlCol="0" anchor="b">
            <a:normAutofit/>
          </a:bodyPr>
          <a:lstStyle>
            <a:lvl1pPr algn="l" rtl="0">
              <a:defRPr sz="5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524000" y="4589463"/>
            <a:ext cx="9144000" cy="1506537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l" rtl="0">
              <a:buNone/>
              <a:defRPr sz="2000"/>
            </a:lvl2pPr>
            <a:lvl3pPr marL="914400" indent="0" algn="l" rtl="0">
              <a:buNone/>
              <a:defRPr sz="1800"/>
            </a:lvl3pPr>
            <a:lvl4pPr marL="1371600" indent="0" algn="l" rtl="0">
              <a:buNone/>
              <a:defRPr sz="1600"/>
            </a:lvl4pPr>
            <a:lvl5pPr marL="1828800" indent="0" algn="l" rtl="0">
              <a:buNone/>
              <a:defRPr sz="1600"/>
            </a:lvl5pPr>
            <a:lvl6pPr marL="2286000" indent="0" algn="l" rtl="0">
              <a:buNone/>
              <a:defRPr sz="1600"/>
            </a:lvl6pPr>
            <a:lvl7pPr marL="2743200" indent="0" algn="l" rtl="0">
              <a:buNone/>
              <a:defRPr sz="1600"/>
            </a:lvl7pPr>
            <a:lvl8pPr marL="3200400" indent="0" algn="l" rtl="0">
              <a:buNone/>
              <a:defRPr sz="1600"/>
            </a:lvl8pPr>
            <a:lvl9pPr marL="3657600" indent="0" algn="l" rtl="0">
              <a:buNone/>
              <a:defRPr sz="1600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15240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324600" y="1825625"/>
            <a:ext cx="4343400" cy="4270375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A42E9B4-9CCE-4307-BDB1-EE18E3DD4AB2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5270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5270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327648" y="1828800"/>
            <a:ext cx="4343400" cy="685800"/>
          </a:xfrm>
        </p:spPr>
        <p:txBody>
          <a:bodyPr rtlCol="0" anchor="ctr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327648" y="2514600"/>
            <a:ext cx="4343400" cy="35814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381DCFB-4CBD-4994-8BAE-751FAAE07E5B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77F9172-712F-4274-AA50-4E268DAA3039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EBB456-6E40-4840-BC62-AD77175292E5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rtlCol="0" anchor="b">
            <a:normAutofit/>
          </a:bodyPr>
          <a:lstStyle>
            <a:lvl1pPr algn="l" rtl="0">
              <a:defRPr sz="340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760412" y="7620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001039" y="3429000"/>
            <a:ext cx="3124161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ko-KR" altLang="en-US" dirty="0"/>
              <a:t>마스터 텍스트 스타일을 편집합니다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7CD9761-6B96-4BBC-A321-D317D8E7C564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600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rtlCol="0" anchor="b">
            <a:normAutofit/>
          </a:bodyPr>
          <a:lstStyle>
            <a:lvl1pPr algn="l" rtl="0">
              <a:defRPr sz="3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 rtlCol="0">
            <a:normAutofit/>
          </a:bodyPr>
          <a:lstStyle>
            <a:lvl1pPr marL="0" indent="0" algn="ctr" rtl="0">
              <a:buNone/>
              <a:defRPr sz="20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7997952" y="3429000"/>
            <a:ext cx="3127248" cy="18288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ko-KR" altLang="en-US" noProof="0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6DD9EE9-B0D3-429F-B9CA-4B9779BB7761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편집합니다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1DBD0AD-5711-45AA-9DE6-936CF2BF62F6}" type="datetime1">
              <a:rPr lang="ko-KR" altLang="en-US" smtClean="0"/>
              <a:pPr/>
              <a:t>2017-07-09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800">
                <a:solidFill>
                  <a:schemeClr val="tx1">
                    <a:lumMod val="8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800">
                <a:solidFill>
                  <a:schemeClr val="tx1">
                    <a:lumMod val="8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9144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2344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50876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78308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조강현 </a:t>
            </a:r>
            <a:r>
              <a:rPr lang="en-US" altLang="ko-KR" dirty="0"/>
              <a:t>2</a:t>
            </a:r>
            <a:r>
              <a:rPr lang="ko-KR" altLang="en-US" dirty="0"/>
              <a:t>차 발표자료</a:t>
            </a:r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부제</a:t>
            </a: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4367808" y="457200"/>
            <a:ext cx="6300192" cy="1143000"/>
          </a:xfrm>
        </p:spPr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진척도</a:t>
            </a:r>
          </a:p>
        </p:txBody>
      </p:sp>
      <p:sp>
        <p:nvSpPr>
          <p:cNvPr id="14" name="내용 개체 틀 13"/>
          <p:cNvSpPr>
            <a:spLocks noGrp="1"/>
          </p:cNvSpPr>
          <p:nvPr>
            <p:ph idx="1"/>
          </p:nvPr>
        </p:nvSpPr>
        <p:spPr>
          <a:xfrm>
            <a:off x="1524000" y="2924944"/>
            <a:ext cx="9144000" cy="3171056"/>
          </a:xfrm>
        </p:spPr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기본 구동 소스 구상 </a:t>
            </a:r>
            <a:endParaRPr lang="en-US" altLang="ko-KR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rtl="0"/>
            <a:r>
              <a:rPr lang="ko-KR" altLang="en-US" dirty="0"/>
              <a:t>초음파 센서 구동확인 </a:t>
            </a:r>
            <a:endParaRPr lang="en-US" altLang="ko-KR" dirty="0"/>
          </a:p>
          <a:p>
            <a:pPr rtl="0"/>
            <a:r>
              <a:rPr lang="ko-KR" altLang="en-US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적외선 센서 사용법공부</a:t>
            </a:r>
            <a:endParaRPr lang="en-US" altLang="ko-KR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rtl="0"/>
            <a:r>
              <a:rPr lang="ko-KR" altLang="en-US" dirty="0"/>
              <a:t>기타 부속재료 확보</a:t>
            </a:r>
            <a:endParaRPr lang="en-US" altLang="ko-KR" dirty="0"/>
          </a:p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1 </a:t>
            </a:r>
            <a:r>
              <a:rPr lang="ko-KR" altLang="en-US" dirty="0"/>
              <a:t>기본 구동 소스 구상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5D89547-F792-43C4-8DF1-7874CCA33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ko-KR" sz="6400" dirty="0"/>
              <a:t>loop</a:t>
            </a:r>
          </a:p>
          <a:p>
            <a:pPr marL="0" indent="0">
              <a:buNone/>
            </a:pPr>
            <a:r>
              <a:rPr lang="en-US" altLang="ko-KR" sz="6400" dirty="0"/>
              <a:t>if </a:t>
            </a:r>
            <a:r>
              <a:rPr lang="ko-KR" altLang="en-US" sz="6400" dirty="0"/>
              <a:t>중앙초음파 </a:t>
            </a:r>
            <a:r>
              <a:rPr lang="ko-KR" altLang="en-US" sz="6400" dirty="0" err="1"/>
              <a:t>잡히는거리</a:t>
            </a:r>
            <a:r>
              <a:rPr lang="en-US" altLang="ko-KR" sz="6400" dirty="0"/>
              <a:t>&gt;40 </a:t>
            </a:r>
          </a:p>
          <a:p>
            <a:pPr marL="0" indent="0">
              <a:buNone/>
            </a:pPr>
            <a:r>
              <a:rPr lang="en-US" altLang="ko-KR" sz="6400" dirty="0"/>
              <a:t>           x=1</a:t>
            </a:r>
          </a:p>
          <a:p>
            <a:pPr marL="0" indent="0">
              <a:buNone/>
            </a:pPr>
            <a:r>
              <a:rPr lang="en-US" altLang="ko-KR" sz="6400" dirty="0"/>
              <a:t>if else </a:t>
            </a:r>
            <a:r>
              <a:rPr lang="ko-KR" altLang="en-US" sz="6400" dirty="0"/>
              <a:t>중앙초음파 </a:t>
            </a:r>
            <a:r>
              <a:rPr lang="ko-KR" altLang="en-US" sz="6400" dirty="0" err="1"/>
              <a:t>잡히는거리</a:t>
            </a:r>
            <a:r>
              <a:rPr lang="en-US" altLang="ko-KR" sz="6400" dirty="0"/>
              <a:t>&lt;40 </a:t>
            </a:r>
          </a:p>
          <a:p>
            <a:pPr marL="0" indent="0">
              <a:buNone/>
            </a:pPr>
            <a:r>
              <a:rPr lang="en-US" altLang="ko-KR" sz="6400" dirty="0"/>
              <a:t>           x=2</a:t>
            </a:r>
          </a:p>
          <a:p>
            <a:pPr marL="0" indent="0">
              <a:buNone/>
            </a:pPr>
            <a:r>
              <a:rPr lang="en-US" altLang="ko-KR" sz="6400" dirty="0"/>
              <a:t>if else </a:t>
            </a:r>
            <a:r>
              <a:rPr lang="ko-KR" altLang="en-US" sz="6400" dirty="0"/>
              <a:t>중앙초음파 </a:t>
            </a:r>
            <a:r>
              <a:rPr lang="ko-KR" altLang="en-US" sz="6400" dirty="0" err="1"/>
              <a:t>잡히는거리</a:t>
            </a:r>
            <a:r>
              <a:rPr lang="en-US" altLang="ko-KR" sz="6400" dirty="0"/>
              <a:t>&lt;15 &amp;&amp;</a:t>
            </a:r>
            <a:r>
              <a:rPr lang="ko-KR" altLang="en-US" sz="6400" dirty="0"/>
              <a:t>오른쪽 초음파가 잡히면</a:t>
            </a:r>
          </a:p>
          <a:p>
            <a:pPr marL="0" indent="0">
              <a:buNone/>
            </a:pPr>
            <a:r>
              <a:rPr lang="ko-KR" altLang="en-US" sz="6400" dirty="0"/>
              <a:t>           </a:t>
            </a:r>
            <a:r>
              <a:rPr lang="en-US" altLang="ko-KR" sz="6400" dirty="0"/>
              <a:t>x=3</a:t>
            </a:r>
          </a:p>
          <a:p>
            <a:pPr marL="0" indent="0">
              <a:buNone/>
            </a:pPr>
            <a:r>
              <a:rPr lang="en-US" altLang="ko-KR" sz="6400" dirty="0"/>
              <a:t>if else </a:t>
            </a:r>
            <a:r>
              <a:rPr lang="ko-KR" altLang="en-US" sz="6400" dirty="0"/>
              <a:t>중앙초음파 </a:t>
            </a:r>
            <a:r>
              <a:rPr lang="ko-KR" altLang="en-US" sz="6400" dirty="0" err="1"/>
              <a:t>잡히는거리</a:t>
            </a:r>
            <a:r>
              <a:rPr lang="en-US" altLang="ko-KR" sz="6400" dirty="0"/>
              <a:t>&lt;15 &amp;&amp;</a:t>
            </a:r>
            <a:r>
              <a:rPr lang="ko-KR" altLang="en-US" sz="6400" dirty="0"/>
              <a:t>왼쪽 초음파가 잡히면</a:t>
            </a:r>
          </a:p>
          <a:p>
            <a:pPr marL="0" indent="0">
              <a:buNone/>
            </a:pPr>
            <a:r>
              <a:rPr lang="ko-KR" altLang="en-US" sz="6400" dirty="0"/>
              <a:t>           </a:t>
            </a:r>
            <a:r>
              <a:rPr lang="en-US" altLang="ko-KR" sz="6400" dirty="0"/>
              <a:t>x=4</a:t>
            </a:r>
          </a:p>
          <a:p>
            <a:pPr marL="0" indent="0">
              <a:buNone/>
            </a:pPr>
            <a:r>
              <a:rPr lang="en-US" altLang="ko-KR" sz="6400" dirty="0"/>
              <a:t>if else </a:t>
            </a:r>
            <a:r>
              <a:rPr lang="ko-KR" altLang="en-US" sz="6400" dirty="0"/>
              <a:t>중앙초음파 </a:t>
            </a:r>
            <a:r>
              <a:rPr lang="ko-KR" altLang="en-US" sz="6400" dirty="0" err="1"/>
              <a:t>잡히는거리</a:t>
            </a:r>
            <a:r>
              <a:rPr lang="en-US" altLang="ko-KR" sz="6400" dirty="0"/>
              <a:t>&lt;15 &amp;&amp;</a:t>
            </a:r>
            <a:r>
              <a:rPr lang="ko-KR" altLang="en-US" sz="6400" dirty="0"/>
              <a:t>왼쪽 초음파가 잡히면</a:t>
            </a:r>
            <a:r>
              <a:rPr lang="en-US" altLang="ko-KR" sz="6400" dirty="0"/>
              <a:t>&amp;&amp;</a:t>
            </a:r>
            <a:r>
              <a:rPr lang="ko-KR" altLang="en-US" sz="6400" dirty="0"/>
              <a:t>오른쪽 초음파가 잡히면</a:t>
            </a:r>
          </a:p>
          <a:p>
            <a:pPr marL="0" indent="0">
              <a:buNone/>
            </a:pPr>
            <a:r>
              <a:rPr lang="ko-KR" altLang="en-US" sz="6400" dirty="0"/>
              <a:t>           </a:t>
            </a:r>
            <a:r>
              <a:rPr lang="en-US" altLang="ko-KR" sz="6400" dirty="0"/>
              <a:t>x=5</a:t>
            </a:r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2A1FDD5-47B9-42F0-88FB-A708D2985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464" y="188640"/>
            <a:ext cx="9144000" cy="42672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ko-KR" sz="7200" dirty="0"/>
              <a:t>if x=1</a:t>
            </a:r>
            <a:r>
              <a:rPr lang="ko-KR" altLang="en-US" sz="7200" dirty="0" err="1"/>
              <a:t>일때</a:t>
            </a:r>
            <a:r>
              <a:rPr lang="ko-KR" altLang="en-US" sz="7200" dirty="0"/>
              <a:t> </a:t>
            </a:r>
          </a:p>
          <a:p>
            <a:pPr marL="0" indent="0">
              <a:buNone/>
            </a:pPr>
            <a:r>
              <a:rPr lang="ko-KR" altLang="en-US" sz="7200" dirty="0"/>
              <a:t> </a:t>
            </a:r>
            <a:r>
              <a:rPr lang="ko-KR" altLang="en-US" sz="7200" dirty="0" err="1"/>
              <a:t>양모터속력</a:t>
            </a:r>
            <a:r>
              <a:rPr lang="ko-KR" altLang="en-US" sz="7200" dirty="0"/>
              <a:t> </a:t>
            </a:r>
            <a:r>
              <a:rPr lang="en-US" altLang="ko-KR" sz="7200" dirty="0"/>
              <a:t>100%</a:t>
            </a:r>
          </a:p>
          <a:p>
            <a:pPr marL="0" indent="0">
              <a:buNone/>
            </a:pPr>
            <a:r>
              <a:rPr lang="en-US" altLang="ko-KR" sz="7200" dirty="0"/>
              <a:t>   if </a:t>
            </a:r>
            <a:r>
              <a:rPr lang="ko-KR" altLang="en-US" sz="7200" dirty="0"/>
              <a:t>오른쪽 적외선센서가 닿는다면 </a:t>
            </a:r>
          </a:p>
          <a:p>
            <a:pPr marL="0" indent="0">
              <a:buNone/>
            </a:pPr>
            <a:r>
              <a:rPr lang="ko-KR" altLang="en-US" sz="7200" dirty="0"/>
              <a:t>             왼쪽 </a:t>
            </a:r>
            <a:r>
              <a:rPr lang="en-US" altLang="ko-KR" sz="7200" dirty="0"/>
              <a:t>0.2</a:t>
            </a:r>
            <a:r>
              <a:rPr lang="ko-KR" altLang="en-US" sz="7200" dirty="0"/>
              <a:t>초 턴</a:t>
            </a:r>
          </a:p>
          <a:p>
            <a:pPr marL="0" indent="0">
              <a:buNone/>
            </a:pPr>
            <a:r>
              <a:rPr lang="ko-KR" altLang="en-US" sz="7200" dirty="0"/>
              <a:t>   </a:t>
            </a:r>
            <a:r>
              <a:rPr lang="en-US" altLang="ko-KR" sz="7200" dirty="0"/>
              <a:t>if else </a:t>
            </a:r>
            <a:r>
              <a:rPr lang="ko-KR" altLang="en-US" sz="7200" dirty="0"/>
              <a:t>왼쪽 적외선센서가 닿는다면 </a:t>
            </a:r>
          </a:p>
          <a:p>
            <a:pPr marL="0" indent="0">
              <a:buNone/>
            </a:pPr>
            <a:r>
              <a:rPr lang="ko-KR" altLang="en-US" sz="7200" dirty="0"/>
              <a:t>             오른쪽 </a:t>
            </a:r>
            <a:r>
              <a:rPr lang="en-US" altLang="ko-KR" sz="7200" dirty="0"/>
              <a:t>0.2</a:t>
            </a:r>
            <a:r>
              <a:rPr lang="ko-KR" altLang="en-US" sz="7200" dirty="0"/>
              <a:t>초 턴</a:t>
            </a:r>
          </a:p>
          <a:p>
            <a:pPr marL="0" indent="0">
              <a:buNone/>
            </a:pPr>
            <a:r>
              <a:rPr lang="en-US" altLang="ko-KR" sz="7200" dirty="0"/>
              <a:t>if x=2 </a:t>
            </a:r>
            <a:r>
              <a:rPr lang="ko-KR" altLang="en-US" sz="7200" dirty="0" err="1"/>
              <a:t>일때</a:t>
            </a:r>
            <a:r>
              <a:rPr lang="ko-KR" altLang="en-US" sz="7200" dirty="0"/>
              <a:t> </a:t>
            </a:r>
          </a:p>
          <a:p>
            <a:pPr marL="0" indent="0">
              <a:buNone/>
            </a:pPr>
            <a:r>
              <a:rPr lang="ko-KR" altLang="en-US" sz="7200" dirty="0"/>
              <a:t> </a:t>
            </a:r>
            <a:r>
              <a:rPr lang="ko-KR" altLang="en-US" sz="7200" dirty="0" err="1"/>
              <a:t>양모터</a:t>
            </a:r>
            <a:r>
              <a:rPr lang="ko-KR" altLang="en-US" sz="7200" dirty="0"/>
              <a:t> 속력 </a:t>
            </a:r>
            <a:r>
              <a:rPr lang="en-US" altLang="ko-KR" sz="7200" dirty="0"/>
              <a:t>70%</a:t>
            </a:r>
          </a:p>
          <a:p>
            <a:pPr marL="0" indent="0">
              <a:buNone/>
            </a:pPr>
            <a:r>
              <a:rPr lang="en-US" altLang="ko-KR" sz="7200" dirty="0"/>
              <a:t>if x=3 </a:t>
            </a:r>
            <a:r>
              <a:rPr lang="ko-KR" altLang="en-US" sz="7200" dirty="0" err="1"/>
              <a:t>일때</a:t>
            </a:r>
            <a:r>
              <a:rPr lang="ko-KR" altLang="en-US" sz="7200" dirty="0"/>
              <a:t> </a:t>
            </a:r>
          </a:p>
          <a:p>
            <a:pPr marL="0" indent="0">
              <a:buNone/>
            </a:pPr>
            <a:r>
              <a:rPr lang="ko-KR" altLang="en-US" sz="7200" dirty="0"/>
              <a:t> </a:t>
            </a:r>
            <a:r>
              <a:rPr lang="ko-KR" altLang="en-US" sz="7200" dirty="0" err="1"/>
              <a:t>양모터</a:t>
            </a:r>
            <a:r>
              <a:rPr lang="ko-KR" altLang="en-US" sz="7200" dirty="0"/>
              <a:t> 속력 </a:t>
            </a:r>
            <a:r>
              <a:rPr lang="en-US" altLang="ko-KR" sz="7200" dirty="0"/>
              <a:t>50%</a:t>
            </a:r>
          </a:p>
          <a:p>
            <a:pPr marL="0" indent="0">
              <a:buNone/>
            </a:pPr>
            <a:r>
              <a:rPr lang="en-US" altLang="ko-KR" sz="7200" dirty="0"/>
              <a:t>  </a:t>
            </a:r>
            <a:r>
              <a:rPr lang="ko-KR" altLang="en-US" sz="7200" dirty="0"/>
              <a:t>왼쪽으로 턴</a:t>
            </a:r>
          </a:p>
          <a:p>
            <a:pPr marL="0" indent="0">
              <a:buNone/>
            </a:pPr>
            <a:r>
              <a:rPr lang="en-US" altLang="ko-KR" sz="7200" dirty="0"/>
              <a:t>if x=4 </a:t>
            </a:r>
            <a:r>
              <a:rPr lang="ko-KR" altLang="en-US" sz="7200" dirty="0" err="1"/>
              <a:t>일때</a:t>
            </a:r>
            <a:r>
              <a:rPr lang="ko-KR" altLang="en-US" sz="7200" dirty="0"/>
              <a:t> </a:t>
            </a:r>
          </a:p>
          <a:p>
            <a:pPr marL="0" indent="0">
              <a:buNone/>
            </a:pPr>
            <a:r>
              <a:rPr lang="ko-KR" altLang="en-US" sz="7200" dirty="0"/>
              <a:t> </a:t>
            </a:r>
            <a:r>
              <a:rPr lang="ko-KR" altLang="en-US" sz="7200" dirty="0" err="1"/>
              <a:t>양모터</a:t>
            </a:r>
            <a:r>
              <a:rPr lang="ko-KR" altLang="en-US" sz="7200" dirty="0"/>
              <a:t> 속력 </a:t>
            </a:r>
            <a:r>
              <a:rPr lang="en-US" altLang="ko-KR" sz="7200" dirty="0"/>
              <a:t>50%</a:t>
            </a:r>
          </a:p>
          <a:p>
            <a:pPr marL="0" indent="0">
              <a:buNone/>
            </a:pPr>
            <a:r>
              <a:rPr lang="en-US" altLang="ko-KR" sz="7200" dirty="0"/>
              <a:t>  </a:t>
            </a:r>
            <a:r>
              <a:rPr lang="ko-KR" altLang="en-US" sz="7200" dirty="0"/>
              <a:t>오른쪽으로 턴</a:t>
            </a:r>
          </a:p>
          <a:p>
            <a:pPr marL="0" indent="0">
              <a:buNone/>
            </a:pPr>
            <a:r>
              <a:rPr lang="en-US" altLang="ko-KR" sz="7200" dirty="0"/>
              <a:t>if x=5 </a:t>
            </a:r>
            <a:r>
              <a:rPr lang="ko-KR" altLang="en-US" sz="7200" dirty="0" err="1"/>
              <a:t>일때</a:t>
            </a:r>
            <a:r>
              <a:rPr lang="ko-KR" altLang="en-US" sz="7200" dirty="0"/>
              <a:t> </a:t>
            </a:r>
            <a:r>
              <a:rPr lang="en-US" altLang="ko-KR" sz="7200" dirty="0"/>
              <a:t>(</a:t>
            </a:r>
            <a:r>
              <a:rPr lang="ko-KR" altLang="en-US" sz="7200" dirty="0"/>
              <a:t>추가 방법 </a:t>
            </a:r>
            <a:r>
              <a:rPr lang="ko-KR" altLang="en-US" sz="7200" dirty="0" err="1"/>
              <a:t>구상중</a:t>
            </a:r>
            <a:r>
              <a:rPr lang="en-US" altLang="ko-KR" sz="7200" dirty="0"/>
              <a:t>)</a:t>
            </a:r>
            <a:endParaRPr lang="ko-KR" altLang="en-US" sz="7200" dirty="0"/>
          </a:p>
          <a:p>
            <a:pPr marL="0" indent="0">
              <a:buNone/>
            </a:pPr>
            <a:r>
              <a:rPr lang="ko-KR" altLang="en-US" sz="7200" dirty="0"/>
              <a:t> 양 모터 정지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118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D97A3407-E7A1-41FA-BA08-D3EE8DF2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</a:t>
            </a:r>
            <a:r>
              <a:rPr lang="ko-KR" altLang="en-US" dirty="0"/>
              <a:t>초음파 센서 구동</a:t>
            </a:r>
          </a:p>
        </p:txBody>
      </p:sp>
      <p:pic>
        <p:nvPicPr>
          <p:cNvPr id="7" name="KakaoTalk_Video_20170709_1812_33_588">
            <a:hlinkClick r:id="" action="ppaction://media"/>
            <a:extLst>
              <a:ext uri="{FF2B5EF4-FFF2-40B4-BE49-F238E27FC236}">
                <a16:creationId xmlns:a16="http://schemas.microsoft.com/office/drawing/2014/main" xmlns="" id="{4EA9BF36-C05A-4085-BD30-8959F9C8D52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2740083"/>
            <a:ext cx="4343400" cy="2441460"/>
          </a:xfrm>
        </p:spPr>
      </p:pic>
      <p:sp>
        <p:nvSpPr>
          <p:cNvPr id="2" name="내용 개체 틀 1"/>
          <p:cNvSpPr>
            <a:spLocks noGrp="1"/>
          </p:cNvSpPr>
          <p:nvPr>
            <p:ph sz="half" idx="2"/>
          </p:nvPr>
        </p:nvSpPr>
        <p:spPr>
          <a:xfrm>
            <a:off x="6528048" y="0"/>
            <a:ext cx="4343400" cy="4270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800" dirty="0"/>
              <a:t>#define TRIG_PIN 2</a:t>
            </a:r>
          </a:p>
          <a:p>
            <a:pPr marL="0" indent="0">
              <a:buNone/>
            </a:pPr>
            <a:r>
              <a:rPr lang="en-US" altLang="ko-KR" sz="800" dirty="0"/>
              <a:t>#define ECHO_PIN 3</a:t>
            </a:r>
          </a:p>
          <a:p>
            <a:pPr marL="0" indent="0">
              <a:buNone/>
            </a:pPr>
            <a:r>
              <a:rPr lang="en-US" altLang="ko-KR" sz="800" dirty="0"/>
              <a:t>#define LED_PIN 4</a:t>
            </a:r>
          </a:p>
          <a:p>
            <a:pPr marL="0" indent="0">
              <a:buNone/>
            </a:pPr>
            <a:r>
              <a:rPr lang="en-US" altLang="ko-KR" sz="800" dirty="0" smtClean="0"/>
              <a:t>void </a:t>
            </a:r>
            <a:r>
              <a:rPr lang="en-US" altLang="ko-KR" sz="800" dirty="0"/>
              <a:t>setup() { </a:t>
            </a:r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pinMode</a:t>
            </a:r>
            <a:r>
              <a:rPr lang="en-US" altLang="ko-KR" sz="800" dirty="0"/>
              <a:t>(TRIG_PIN, OUTPUT); </a:t>
            </a:r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pinMode</a:t>
            </a:r>
            <a:r>
              <a:rPr lang="en-US" altLang="ko-KR" sz="800" dirty="0"/>
              <a:t>(ECHO_PIN, INPUT);</a:t>
            </a:r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pinMode</a:t>
            </a:r>
            <a:r>
              <a:rPr lang="en-US" altLang="ko-KR" sz="800" dirty="0"/>
              <a:t>(LED_PIN, OUTPUT</a:t>
            </a:r>
            <a:r>
              <a:rPr lang="en-US" altLang="ko-KR" sz="800" dirty="0" smtClean="0"/>
              <a:t>);} </a:t>
            </a:r>
            <a:endParaRPr lang="en-US" altLang="ko-KR" sz="800" dirty="0"/>
          </a:p>
          <a:p>
            <a:pPr marL="0" indent="0">
              <a:buNone/>
            </a:pPr>
            <a:r>
              <a:rPr lang="en-US" altLang="ko-KR" sz="800" dirty="0"/>
              <a:t>void loop() </a:t>
            </a:r>
            <a:r>
              <a:rPr lang="en-US" altLang="ko-KR" sz="800" dirty="0" smtClean="0"/>
              <a:t>{</a:t>
            </a:r>
            <a:endParaRPr lang="en-US" altLang="ko-KR" sz="800" dirty="0"/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int</a:t>
            </a:r>
            <a:r>
              <a:rPr lang="en-US" altLang="ko-KR" sz="800" dirty="0"/>
              <a:t> distance = 0;  </a:t>
            </a:r>
            <a:r>
              <a:rPr lang="en-US" altLang="ko-KR" sz="800" dirty="0" smtClean="0"/>
              <a:t> </a:t>
            </a:r>
            <a:endParaRPr lang="en-US" altLang="ko-KR" sz="800" dirty="0"/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digitalWrite</a:t>
            </a:r>
            <a:r>
              <a:rPr lang="en-US" altLang="ko-KR" sz="800" dirty="0"/>
              <a:t>(TRIG_PIN, HIGH);</a:t>
            </a:r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delayMicroseconds</a:t>
            </a:r>
            <a:r>
              <a:rPr lang="en-US" altLang="ko-KR" sz="800" dirty="0"/>
              <a:t>(10); </a:t>
            </a:r>
          </a:p>
          <a:p>
            <a:pPr marL="0" indent="0">
              <a:buNone/>
            </a:pPr>
            <a:r>
              <a:rPr lang="en-US" altLang="ko-KR" sz="800" dirty="0"/>
              <a:t>  </a:t>
            </a:r>
            <a:r>
              <a:rPr lang="en-US" altLang="ko-KR" sz="800" dirty="0" err="1"/>
              <a:t>digitalWrite</a:t>
            </a:r>
            <a:r>
              <a:rPr lang="en-US" altLang="ko-KR" sz="800" dirty="0"/>
              <a:t>(TRIG_PIN, LOW); </a:t>
            </a:r>
          </a:p>
          <a:p>
            <a:pPr marL="0" indent="0">
              <a:buNone/>
            </a:pPr>
            <a:r>
              <a:rPr lang="en-US" altLang="ko-KR" sz="800" dirty="0"/>
              <a:t>  distance = </a:t>
            </a:r>
            <a:r>
              <a:rPr lang="en-US" altLang="ko-KR" sz="800" dirty="0" err="1"/>
              <a:t>pulseIn</a:t>
            </a:r>
            <a:r>
              <a:rPr lang="en-US" altLang="ko-KR" sz="800" dirty="0"/>
              <a:t>(ECHO_PIN, HIGH)/58.2</a:t>
            </a:r>
            <a:r>
              <a:rPr lang="en-US" altLang="ko-KR" sz="800" dirty="0" smtClean="0"/>
              <a:t>;</a:t>
            </a:r>
            <a:endParaRPr lang="en-US" altLang="ko-KR" sz="800" dirty="0"/>
          </a:p>
          <a:p>
            <a:pPr marL="0" indent="0">
              <a:buNone/>
            </a:pPr>
            <a:r>
              <a:rPr lang="en-US" altLang="ko-KR" sz="800" dirty="0"/>
              <a:t>  if (distance &lt;= 10) { </a:t>
            </a:r>
          </a:p>
          <a:p>
            <a:pPr marL="0" indent="0">
              <a:buNone/>
            </a:pPr>
            <a:r>
              <a:rPr lang="en-US" altLang="ko-KR" sz="800" dirty="0"/>
              <a:t>    </a:t>
            </a:r>
            <a:r>
              <a:rPr lang="en-US" altLang="ko-KR" sz="800" dirty="0" err="1"/>
              <a:t>digitalWrite</a:t>
            </a:r>
            <a:r>
              <a:rPr lang="en-US" altLang="ko-KR" sz="800" dirty="0"/>
              <a:t>(LED_PIN, HIGH);</a:t>
            </a:r>
          </a:p>
          <a:p>
            <a:pPr marL="0" indent="0">
              <a:buNone/>
            </a:pPr>
            <a:r>
              <a:rPr lang="en-US" altLang="ko-KR" sz="800" dirty="0"/>
              <a:t>  } else {</a:t>
            </a:r>
          </a:p>
          <a:p>
            <a:pPr marL="0" indent="0">
              <a:buNone/>
            </a:pPr>
            <a:r>
              <a:rPr lang="en-US" altLang="ko-KR" sz="800" dirty="0"/>
              <a:t>    </a:t>
            </a:r>
            <a:r>
              <a:rPr lang="en-US" altLang="ko-KR" sz="800" dirty="0" err="1"/>
              <a:t>digitalWrite</a:t>
            </a:r>
            <a:r>
              <a:rPr lang="en-US" altLang="ko-KR" sz="800" dirty="0"/>
              <a:t>(LED_PIN, LOW);</a:t>
            </a:r>
          </a:p>
          <a:p>
            <a:r>
              <a:rPr lang="en-US" altLang="ko-KR" sz="800" dirty="0"/>
              <a:t>  }</a:t>
            </a:r>
          </a:p>
          <a:p>
            <a:r>
              <a:rPr lang="en-US" altLang="ko-KR" sz="800" dirty="0"/>
              <a:t>}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23256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B68E1BF-13AB-4B62-8209-F7A8CF2CD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기타부속재료 확보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xmlns="" id="{42C25339-CA24-4BDA-B5B4-27D358D43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1916832"/>
            <a:ext cx="7586133" cy="4267200"/>
          </a:xfrm>
        </p:spPr>
      </p:pic>
    </p:spTree>
    <p:extLst>
      <p:ext uri="{BB962C8B-B14F-4D97-AF65-F5344CB8AC3E}">
        <p14:creationId xmlns:p14="http://schemas.microsoft.com/office/powerpoint/2010/main" val="321319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술 컴퓨터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9411771_TF02901026_TF02901026.potx" id="{2203E5E0-3982-4970-BA82-A58D8043B518}" vid="{3C2F52B7-6A4C-491E-8D8F-92BEBBC3C2D9}"/>
    </a:ext>
  </a:extLst>
</a:theme>
</file>

<file path=ppt/theme/theme2.xml><?xml version="1.0" encoding="utf-8"?>
<a:theme xmlns:a="http://schemas.openxmlformats.org/drawingml/2006/main" name="Office 테마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98515-0C12-46CF-BC7C-69B4A13CD5FA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기술 회로 보드 디자인 프레젠테이션(와이드스크린)</Template>
  <TotalTime>0</TotalTime>
  <Words>252</Words>
  <Application>Microsoft Office PowerPoint</Application>
  <PresentationFormat>사용자 지정</PresentationFormat>
  <Paragraphs>62</Paragraphs>
  <Slides>6</Slides>
  <Notes>6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기술 컴퓨터 16x9</vt:lpstr>
      <vt:lpstr>조강현 2차 발표자료</vt:lpstr>
      <vt:lpstr>진척도</vt:lpstr>
      <vt:lpstr>1 기본 구동 소스 구상</vt:lpstr>
      <vt:lpstr>PowerPoint 프레젠테이션</vt:lpstr>
      <vt:lpstr>2 초음파 센서 구동</vt:lpstr>
      <vt:lpstr>4. 기타부속재료 확보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2017-07-09T09:00:04Z</dcterms:created>
  <dcterms:modified xsi:type="dcterms:W3CDTF">2017-07-09T11:23:43Z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